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1117" r:id="rId3"/>
    <p:sldId id="257" r:id="rId4"/>
    <p:sldId id="259" r:id="rId5"/>
    <p:sldId id="1069" r:id="rId6"/>
    <p:sldId id="258" r:id="rId7"/>
    <p:sldId id="260" r:id="rId8"/>
    <p:sldId id="265" r:id="rId9"/>
    <p:sldId id="1105" r:id="rId10"/>
    <p:sldId id="266" r:id="rId11"/>
    <p:sldId id="261" r:id="rId12"/>
    <p:sldId id="262" r:id="rId13"/>
    <p:sldId id="263" r:id="rId14"/>
    <p:sldId id="264" r:id="rId15"/>
    <p:sldId id="1102" r:id="rId16"/>
    <p:sldId id="1103" r:id="rId17"/>
    <p:sldId id="1104" r:id="rId18"/>
    <p:sldId id="1106" r:id="rId19"/>
    <p:sldId id="1009" r:id="rId20"/>
    <p:sldId id="1023" r:id="rId21"/>
    <p:sldId id="1116" r:id="rId22"/>
    <p:sldId id="1110" r:id="rId23"/>
    <p:sldId id="1107" r:id="rId24"/>
    <p:sldId id="1108" r:id="rId25"/>
    <p:sldId id="999" r:id="rId26"/>
    <p:sldId id="1111" r:id="rId27"/>
    <p:sldId id="972" r:id="rId28"/>
    <p:sldId id="1112" r:id="rId29"/>
    <p:sldId id="1073" r:id="rId30"/>
    <p:sldId id="974" r:id="rId31"/>
    <p:sldId id="928" r:id="rId32"/>
    <p:sldId id="1114" r:id="rId33"/>
    <p:sldId id="1113" r:id="rId34"/>
    <p:sldId id="1109" r:id="rId35"/>
    <p:sldId id="267" r:id="rId36"/>
    <p:sldId id="268" r:id="rId37"/>
    <p:sldId id="269" r:id="rId38"/>
    <p:sldId id="270" r:id="rId39"/>
    <p:sldId id="1063" r:id="rId40"/>
    <p:sldId id="1064" r:id="rId41"/>
    <p:sldId id="1066" r:id="rId42"/>
    <p:sldId id="1065" r:id="rId43"/>
    <p:sldId id="1119" r:id="rId44"/>
    <p:sldId id="1120" r:id="rId45"/>
    <p:sldId id="1067" r:id="rId46"/>
    <p:sldId id="1068" r:id="rId47"/>
    <p:sldId id="1028" r:id="rId48"/>
    <p:sldId id="1070" r:id="rId49"/>
    <p:sldId id="1071" r:id="rId50"/>
    <p:sldId id="28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1079" r:id="rId61"/>
    <p:sldId id="1001" r:id="rId62"/>
    <p:sldId id="1080" r:id="rId63"/>
    <p:sldId id="1002" r:id="rId64"/>
    <p:sldId id="1004" r:id="rId65"/>
    <p:sldId id="1081" r:id="rId66"/>
    <p:sldId id="1082" r:id="rId67"/>
    <p:sldId id="1083" r:id="rId68"/>
    <p:sldId id="1085" r:id="rId69"/>
    <p:sldId id="1018" r:id="rId70"/>
    <p:sldId id="1010" r:id="rId71"/>
    <p:sldId id="1086" r:id="rId72"/>
    <p:sldId id="1087" r:id="rId73"/>
    <p:sldId id="1088" r:id="rId74"/>
    <p:sldId id="1089" r:id="rId75"/>
    <p:sldId id="1090" r:id="rId76"/>
    <p:sldId id="1011" r:id="rId77"/>
    <p:sldId id="1022" r:id="rId78"/>
    <p:sldId id="1024" r:id="rId79"/>
    <p:sldId id="1091" r:id="rId80"/>
    <p:sldId id="386" r:id="rId81"/>
    <p:sldId id="387" r:id="rId82"/>
    <p:sldId id="435" r:id="rId83"/>
    <p:sldId id="436" r:id="rId84"/>
    <p:sldId id="395" r:id="rId85"/>
    <p:sldId id="1092" r:id="rId86"/>
    <p:sldId id="1013" r:id="rId87"/>
    <p:sldId id="1014" r:id="rId88"/>
    <p:sldId id="1093" r:id="rId89"/>
    <p:sldId id="1094" r:id="rId90"/>
    <p:sldId id="1095" r:id="rId91"/>
    <p:sldId id="1096" r:id="rId92"/>
    <p:sldId id="1015" r:id="rId93"/>
    <p:sldId id="1016" r:id="rId94"/>
    <p:sldId id="111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/>
    <p:restoredTop sz="96327"/>
  </p:normalViewPr>
  <p:slideViewPr>
    <p:cSldViewPr snapToGrid="0">
      <p:cViewPr varScale="1">
        <p:scale>
          <a:sx n="247" d="100"/>
          <a:sy n="247" d="100"/>
        </p:scale>
        <p:origin x="224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22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 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  <a:blipFill>
                <a:blip r:embed="rId2"/>
                <a:stretch>
                  <a:fillRect l="-1264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13" y="79951"/>
            <a:ext cx="2922195" cy="67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companies keep indexes up to date (web is a moving target)</a:t>
            </a:r>
          </a:p>
          <a:p>
            <a:r>
              <a:rPr lang="en-US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22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``Hallucination’’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(Easy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(Hard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50090" y="5845670"/>
            <a:ext cx="1658295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Spectral Clustering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5930</Words>
  <Application>Microsoft Macintosh PowerPoint</Application>
  <PresentationFormat>Widescreen</PresentationFormat>
  <Paragraphs>1109</Paragraphs>
  <Slides>94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Cambria Math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</vt:lpstr>
      <vt:lpstr>Metcalfe’s Law (Network Effects)</vt:lpstr>
      <vt:lpstr>Realities</vt:lpstr>
      <vt:lpstr>Global Scientific Output Doubles Every 9 Years</vt:lpstr>
      <vt:lpstr>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Cos-Dist: Multiple Views of Similarity</vt:lpstr>
      <vt:lpstr>Random Walks</vt:lpstr>
      <vt:lpstr>Summaries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56</cp:revision>
  <dcterms:created xsi:type="dcterms:W3CDTF">2023-06-05T19:42:53Z</dcterms:created>
  <dcterms:modified xsi:type="dcterms:W3CDTF">2023-06-08T02:08:23Z</dcterms:modified>
</cp:coreProperties>
</file>